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568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C2081-2856-47D2-9D20-56536E5DA0C4}" type="datetimeFigureOut">
              <a:rPr lang="it-IT" smtClean="0"/>
              <a:t>10/13/16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922F8-2F95-4280-8817-9A289A64D7F4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98996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C2081-2856-47D2-9D20-56536E5DA0C4}" type="datetimeFigureOut">
              <a:rPr lang="it-IT" smtClean="0"/>
              <a:t>10/13/16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922F8-2F95-4280-8817-9A289A64D7F4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447701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C2081-2856-47D2-9D20-56536E5DA0C4}" type="datetimeFigureOut">
              <a:rPr lang="it-IT" smtClean="0"/>
              <a:t>10/13/16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922F8-2F95-4280-8817-9A289A64D7F4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9003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C2081-2856-47D2-9D20-56536E5DA0C4}" type="datetimeFigureOut">
              <a:rPr lang="it-IT" smtClean="0"/>
              <a:t>10/13/16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922F8-2F95-4280-8817-9A289A64D7F4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423712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C2081-2856-47D2-9D20-56536E5DA0C4}" type="datetimeFigureOut">
              <a:rPr lang="it-IT" smtClean="0"/>
              <a:t>10/13/16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922F8-2F95-4280-8817-9A289A64D7F4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668159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C2081-2856-47D2-9D20-56536E5DA0C4}" type="datetimeFigureOut">
              <a:rPr lang="it-IT" smtClean="0"/>
              <a:t>10/13/16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922F8-2F95-4280-8817-9A289A64D7F4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834543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C2081-2856-47D2-9D20-56536E5DA0C4}" type="datetimeFigureOut">
              <a:rPr lang="it-IT" smtClean="0"/>
              <a:t>10/13/16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922F8-2F95-4280-8817-9A289A64D7F4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498427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C2081-2856-47D2-9D20-56536E5DA0C4}" type="datetimeFigureOut">
              <a:rPr lang="it-IT" smtClean="0"/>
              <a:t>10/13/16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922F8-2F95-4280-8817-9A289A64D7F4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29309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C2081-2856-47D2-9D20-56536E5DA0C4}" type="datetimeFigureOut">
              <a:rPr lang="it-IT" smtClean="0"/>
              <a:t>10/13/16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922F8-2F95-4280-8817-9A289A64D7F4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58934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C2081-2856-47D2-9D20-56536E5DA0C4}" type="datetimeFigureOut">
              <a:rPr lang="it-IT" smtClean="0"/>
              <a:t>10/13/16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922F8-2F95-4280-8817-9A289A64D7F4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87238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C2081-2856-47D2-9D20-56536E5DA0C4}" type="datetimeFigureOut">
              <a:rPr lang="it-IT" smtClean="0"/>
              <a:t>10/13/16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922F8-2F95-4280-8817-9A289A64D7F4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22786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7C2081-2856-47D2-9D20-56536E5DA0C4}" type="datetimeFigureOut">
              <a:rPr lang="it-IT" smtClean="0"/>
              <a:t>10/13/16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8922F8-2F95-4280-8817-9A289A64D7F4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2415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976" y="908720"/>
            <a:ext cx="3810000" cy="5054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445650" y="1173862"/>
            <a:ext cx="453650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 smtClean="0">
                <a:solidFill>
                  <a:srgbClr val="FF0000"/>
                </a:solidFill>
              </a:rPr>
              <a:t>A</a:t>
            </a:r>
            <a:r>
              <a:rPr lang="en-GB" sz="3600" b="1" dirty="0" smtClean="0"/>
              <a:t>: Thank you for helping me. </a:t>
            </a:r>
          </a:p>
          <a:p>
            <a:endParaRPr lang="en-GB" sz="3600" b="1" dirty="0"/>
          </a:p>
          <a:p>
            <a:r>
              <a:rPr lang="en-GB" sz="3600" b="1" dirty="0" smtClean="0">
                <a:solidFill>
                  <a:srgbClr val="00B050"/>
                </a:solidFill>
              </a:rPr>
              <a:t>B</a:t>
            </a:r>
            <a:r>
              <a:rPr lang="en-GB" sz="3600" b="1" dirty="0" smtClean="0"/>
              <a:t>: You are so heavy!</a:t>
            </a:r>
          </a:p>
          <a:p>
            <a:endParaRPr lang="en-GB" sz="3600" b="1" dirty="0"/>
          </a:p>
          <a:p>
            <a:r>
              <a:rPr lang="en-GB" sz="3600" b="1" dirty="0" smtClean="0">
                <a:solidFill>
                  <a:srgbClr val="FF0000"/>
                </a:solidFill>
              </a:rPr>
              <a:t>A</a:t>
            </a:r>
            <a:r>
              <a:rPr lang="en-GB" sz="3600" b="1" dirty="0" smtClean="0"/>
              <a:t>: I love your hat.</a:t>
            </a:r>
          </a:p>
          <a:p>
            <a:endParaRPr lang="en-GB" sz="3600" b="1" dirty="0"/>
          </a:p>
          <a:p>
            <a:r>
              <a:rPr lang="en-GB" sz="3600" b="1" dirty="0" smtClean="0">
                <a:solidFill>
                  <a:srgbClr val="00B050"/>
                </a:solidFill>
              </a:rPr>
              <a:t>B</a:t>
            </a:r>
            <a:r>
              <a:rPr lang="en-GB" sz="3600" b="1" dirty="0" smtClean="0"/>
              <a:t>: Thank you. It’s new.</a:t>
            </a:r>
            <a:endParaRPr lang="it-IT" sz="3600" b="1" dirty="0"/>
          </a:p>
        </p:txBody>
      </p:sp>
    </p:spTree>
    <p:extLst>
      <p:ext uri="{BB962C8B-B14F-4D97-AF65-F5344CB8AC3E}">
        <p14:creationId xmlns:p14="http://schemas.microsoft.com/office/powerpoint/2010/main" val="2063201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1308542"/>
            <a:ext cx="5072262" cy="403244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7544" y="908720"/>
            <a:ext cx="3096344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solidFill>
                  <a:srgbClr val="FF0000"/>
                </a:solidFill>
              </a:rPr>
              <a:t>A</a:t>
            </a:r>
            <a:r>
              <a:rPr lang="en-GB" sz="2800" b="1" dirty="0" smtClean="0"/>
              <a:t>: Hello.</a:t>
            </a:r>
          </a:p>
          <a:p>
            <a:endParaRPr lang="en-GB" sz="2800" b="1" dirty="0"/>
          </a:p>
          <a:p>
            <a:r>
              <a:rPr lang="en-GB" sz="2800" b="1" dirty="0" smtClean="0">
                <a:solidFill>
                  <a:srgbClr val="00B050"/>
                </a:solidFill>
              </a:rPr>
              <a:t>B</a:t>
            </a:r>
            <a:r>
              <a:rPr lang="en-GB" sz="2800" b="1" dirty="0" smtClean="0"/>
              <a:t>: Good morning. How are you?</a:t>
            </a:r>
          </a:p>
          <a:p>
            <a:endParaRPr lang="en-GB" sz="2800" b="1" dirty="0"/>
          </a:p>
          <a:p>
            <a:r>
              <a:rPr lang="en-GB" sz="2800" b="1" dirty="0" smtClean="0">
                <a:solidFill>
                  <a:srgbClr val="FF0000"/>
                </a:solidFill>
              </a:rPr>
              <a:t>A</a:t>
            </a:r>
            <a:r>
              <a:rPr lang="en-GB" sz="2800" b="1" dirty="0" smtClean="0"/>
              <a:t>: Great, thank you. The weather is perfect today.</a:t>
            </a:r>
          </a:p>
          <a:p>
            <a:endParaRPr lang="en-GB" sz="2800" b="1" dirty="0"/>
          </a:p>
          <a:p>
            <a:r>
              <a:rPr lang="en-GB" sz="2800" b="1" dirty="0" smtClean="0">
                <a:solidFill>
                  <a:srgbClr val="00B050"/>
                </a:solidFill>
              </a:rPr>
              <a:t>B</a:t>
            </a:r>
            <a:r>
              <a:rPr lang="en-GB" sz="2800" b="1" dirty="0" smtClean="0"/>
              <a:t>: I agree. But the bus is late again!</a:t>
            </a:r>
            <a:endParaRPr lang="it-IT" sz="2800" b="1" dirty="0"/>
          </a:p>
        </p:txBody>
      </p:sp>
    </p:spTree>
    <p:extLst>
      <p:ext uri="{BB962C8B-B14F-4D97-AF65-F5344CB8AC3E}">
        <p14:creationId xmlns:p14="http://schemas.microsoft.com/office/powerpoint/2010/main" val="35832892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04664"/>
            <a:ext cx="4107209" cy="580526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788024" y="183364"/>
            <a:ext cx="3744416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b="1" dirty="0" smtClean="0">
                <a:solidFill>
                  <a:srgbClr val="FF0000"/>
                </a:solidFill>
              </a:rPr>
              <a:t>A</a:t>
            </a:r>
            <a:r>
              <a:rPr lang="en-GB" sz="4000" b="1" dirty="0" smtClean="0"/>
              <a:t>: Why are you crying?</a:t>
            </a:r>
          </a:p>
          <a:p>
            <a:endParaRPr lang="en-GB" sz="2000" b="1" dirty="0"/>
          </a:p>
          <a:p>
            <a:r>
              <a:rPr lang="en-GB" sz="4000" b="1" dirty="0" smtClean="0">
                <a:solidFill>
                  <a:srgbClr val="00B050"/>
                </a:solidFill>
              </a:rPr>
              <a:t>B</a:t>
            </a:r>
            <a:r>
              <a:rPr lang="en-GB" sz="4000" b="1" dirty="0" smtClean="0"/>
              <a:t>: I’m not crying</a:t>
            </a:r>
            <a:r>
              <a:rPr lang="en-GB" sz="4000" b="1" dirty="0" smtClean="0"/>
              <a:t>!</a:t>
            </a:r>
          </a:p>
          <a:p>
            <a:endParaRPr lang="en-GB" sz="2000" b="1" dirty="0"/>
          </a:p>
          <a:p>
            <a:r>
              <a:rPr lang="en-GB" sz="4000" b="1" dirty="0" smtClean="0">
                <a:solidFill>
                  <a:srgbClr val="FF0000"/>
                </a:solidFill>
              </a:rPr>
              <a:t>A</a:t>
            </a:r>
            <a:r>
              <a:rPr lang="en-GB" sz="4000" b="1" dirty="0" smtClean="0"/>
              <a:t>: You seem sad</a:t>
            </a:r>
            <a:r>
              <a:rPr lang="en-GB" sz="4000" b="1" dirty="0" smtClean="0"/>
              <a:t>.</a:t>
            </a:r>
          </a:p>
          <a:p>
            <a:endParaRPr lang="en-GB" sz="2000" b="1" dirty="0" smtClean="0"/>
          </a:p>
          <a:p>
            <a:r>
              <a:rPr lang="en-GB" sz="4000" b="1" dirty="0" smtClean="0">
                <a:solidFill>
                  <a:srgbClr val="00B050"/>
                </a:solidFill>
              </a:rPr>
              <a:t>B</a:t>
            </a:r>
            <a:r>
              <a:rPr lang="en-GB" sz="4000" b="1" dirty="0" smtClean="0"/>
              <a:t>: I’m perfectly happy.</a:t>
            </a:r>
            <a:endParaRPr lang="it-IT" sz="4000" b="1" dirty="0"/>
          </a:p>
        </p:txBody>
      </p:sp>
    </p:spTree>
    <p:extLst>
      <p:ext uri="{BB962C8B-B14F-4D97-AF65-F5344CB8AC3E}">
        <p14:creationId xmlns:p14="http://schemas.microsoft.com/office/powerpoint/2010/main" val="40967782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1484784"/>
            <a:ext cx="4781912" cy="365474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5536" y="557557"/>
            <a:ext cx="360040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smtClean="0">
                <a:solidFill>
                  <a:srgbClr val="FF0000"/>
                </a:solidFill>
              </a:rPr>
              <a:t>A</a:t>
            </a:r>
            <a:r>
              <a:rPr lang="en-GB" sz="3200" b="1" dirty="0" smtClean="0"/>
              <a:t>: Hello. Can I sit here?</a:t>
            </a:r>
          </a:p>
          <a:p>
            <a:endParaRPr lang="en-GB" sz="3200" b="1" dirty="0"/>
          </a:p>
          <a:p>
            <a:r>
              <a:rPr lang="en-GB" sz="3200" b="1" dirty="0" smtClean="0">
                <a:solidFill>
                  <a:srgbClr val="00B050"/>
                </a:solidFill>
              </a:rPr>
              <a:t>B</a:t>
            </a:r>
            <a:r>
              <a:rPr lang="en-GB" sz="3200" b="1" dirty="0" smtClean="0"/>
              <a:t>: No. I’m waiting for my friend.</a:t>
            </a:r>
          </a:p>
          <a:p>
            <a:endParaRPr lang="en-GB" sz="3200" b="1" dirty="0"/>
          </a:p>
          <a:p>
            <a:r>
              <a:rPr lang="en-GB" sz="3200" b="1" dirty="0" smtClean="0">
                <a:solidFill>
                  <a:srgbClr val="FF0000"/>
                </a:solidFill>
              </a:rPr>
              <a:t>A</a:t>
            </a:r>
            <a:r>
              <a:rPr lang="en-GB" sz="3200" b="1" dirty="0" smtClean="0"/>
              <a:t>: I can wait with you.</a:t>
            </a:r>
          </a:p>
          <a:p>
            <a:endParaRPr lang="en-GB" sz="3200" b="1" dirty="0"/>
          </a:p>
          <a:p>
            <a:r>
              <a:rPr lang="en-GB" sz="3200" b="1" dirty="0" smtClean="0">
                <a:solidFill>
                  <a:srgbClr val="00B050"/>
                </a:solidFill>
              </a:rPr>
              <a:t>B</a:t>
            </a:r>
            <a:r>
              <a:rPr lang="en-GB" sz="3200" b="1" dirty="0" smtClean="0"/>
              <a:t>: Leave me </a:t>
            </a:r>
            <a:r>
              <a:rPr lang="en-GB" sz="3200" b="1" dirty="0" smtClean="0"/>
              <a:t>alone, </a:t>
            </a:r>
            <a:r>
              <a:rPr lang="en-GB" sz="3200" b="1" dirty="0" smtClean="0"/>
              <a:t>please.</a:t>
            </a:r>
            <a:endParaRPr lang="it-IT" sz="3200" b="1" dirty="0"/>
          </a:p>
        </p:txBody>
      </p:sp>
    </p:spTree>
    <p:extLst>
      <p:ext uri="{BB962C8B-B14F-4D97-AF65-F5344CB8AC3E}">
        <p14:creationId xmlns:p14="http://schemas.microsoft.com/office/powerpoint/2010/main" val="37712166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163" y="1412776"/>
            <a:ext cx="5072261" cy="403244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495025" y="920621"/>
            <a:ext cx="324036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smtClean="0">
                <a:solidFill>
                  <a:srgbClr val="FF0000"/>
                </a:solidFill>
              </a:rPr>
              <a:t>A</a:t>
            </a:r>
            <a:r>
              <a:rPr lang="en-GB" sz="3200" b="1" dirty="0" smtClean="0"/>
              <a:t>: I’m so bored.</a:t>
            </a:r>
          </a:p>
          <a:p>
            <a:endParaRPr lang="en-GB" sz="3200" b="1" dirty="0"/>
          </a:p>
          <a:p>
            <a:r>
              <a:rPr lang="en-GB" sz="3200" b="1" dirty="0" smtClean="0">
                <a:solidFill>
                  <a:srgbClr val="00B050"/>
                </a:solidFill>
              </a:rPr>
              <a:t>B</a:t>
            </a:r>
            <a:r>
              <a:rPr lang="en-GB" sz="3200" b="1" dirty="0" smtClean="0"/>
              <a:t>: </a:t>
            </a:r>
            <a:r>
              <a:rPr lang="en-GB" sz="3200" b="1" dirty="0" err="1" smtClean="0"/>
              <a:t>Shhhhhhhhhh</a:t>
            </a:r>
            <a:r>
              <a:rPr lang="en-GB" sz="3200" b="1" dirty="0" smtClean="0"/>
              <a:t>!</a:t>
            </a:r>
          </a:p>
          <a:p>
            <a:endParaRPr lang="en-GB" sz="3200" b="1" dirty="0"/>
          </a:p>
          <a:p>
            <a:r>
              <a:rPr lang="en-GB" sz="3200" b="1" dirty="0" smtClean="0">
                <a:solidFill>
                  <a:srgbClr val="FF0000"/>
                </a:solidFill>
              </a:rPr>
              <a:t>A</a:t>
            </a:r>
            <a:r>
              <a:rPr lang="en-GB" sz="3200" b="1" dirty="0" smtClean="0"/>
              <a:t>: But my skirt is really itchy!</a:t>
            </a:r>
          </a:p>
          <a:p>
            <a:endParaRPr lang="en-GB" sz="3200" b="1" dirty="0"/>
          </a:p>
          <a:p>
            <a:r>
              <a:rPr lang="en-GB" sz="3200" b="1" dirty="0" smtClean="0">
                <a:solidFill>
                  <a:srgbClr val="00B050"/>
                </a:solidFill>
              </a:rPr>
              <a:t>B</a:t>
            </a:r>
            <a:r>
              <a:rPr lang="en-GB" sz="3200" b="1" dirty="0" smtClean="0"/>
              <a:t>: Be quiet and smile for the camera!</a:t>
            </a:r>
            <a:endParaRPr lang="it-IT" sz="3200" b="1" dirty="0"/>
          </a:p>
        </p:txBody>
      </p:sp>
    </p:spTree>
    <p:extLst>
      <p:ext uri="{BB962C8B-B14F-4D97-AF65-F5344CB8AC3E}">
        <p14:creationId xmlns:p14="http://schemas.microsoft.com/office/powerpoint/2010/main" val="7263166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157</Words>
  <Application>Microsoft Macintosh PowerPoint</Application>
  <PresentationFormat>On-screen Show (4:3)</PresentationFormat>
  <Paragraphs>35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Utente</dc:creator>
  <cp:lastModifiedBy>Michele Castello</cp:lastModifiedBy>
  <cp:revision>7</cp:revision>
  <dcterms:created xsi:type="dcterms:W3CDTF">2016-09-28T12:50:25Z</dcterms:created>
  <dcterms:modified xsi:type="dcterms:W3CDTF">2016-10-13T15:29:36Z</dcterms:modified>
</cp:coreProperties>
</file>